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345" r:id="rId4"/>
    <p:sldId id="267" r:id="rId5"/>
    <p:sldId id="316" r:id="rId6"/>
    <p:sldId id="346" r:id="rId7"/>
    <p:sldId id="336" r:id="rId8"/>
    <p:sldId id="343" r:id="rId9"/>
    <p:sldId id="34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7ADA-2B9E-4BCF-91CB-7865DAFA6CCC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God is Our Refuge and Strength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Psalm 46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Psalm 46:1-5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the choir director. A Psalm of the sons of Korah, set to </a:t>
            </a:r>
            <a:r>
              <a:rPr lang="en-US" sz="26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Alamoth</a:t>
            </a: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A Song.</a:t>
            </a:r>
            <a:endParaRPr lang="en-US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en-US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God is our refuge and strength, a very present help in trouble. </a:t>
            </a:r>
            <a:r>
              <a:rPr lang="en-US" sz="26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2 </a:t>
            </a: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Therefore we will not fear, though the earth should change and though the mountains slip into the heart of the sea; </a:t>
            </a:r>
            <a:r>
              <a:rPr lang="en-US" sz="26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3 </a:t>
            </a: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Though its waters roar </a:t>
            </a:r>
            <a:r>
              <a:rPr lang="en-US" sz="26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</a:t>
            </a: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foam, though the mountains quake at its swelling pride.  </a:t>
            </a:r>
            <a:r>
              <a:rPr lang="en-US" sz="26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4 </a:t>
            </a: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There is a river whose streams make glad the city of God, the holy dwelling places of the Most High. </a:t>
            </a:r>
            <a:r>
              <a:rPr lang="en-US" sz="26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5 </a:t>
            </a: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God is in the midst of her, she will not be moved; God will help her when morning dawns. </a:t>
            </a:r>
            <a:endParaRPr lang="en-US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Psalm 46:6-11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6 </a:t>
            </a: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 nations made an uproar, the kingdoms tottered; He raised His voice, the earth melted. </a:t>
            </a:r>
            <a:r>
              <a:rPr lang="en-US" sz="26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7 </a:t>
            </a: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</a:t>
            </a:r>
            <a:r>
              <a:rPr lang="en-US" sz="26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Lord</a:t>
            </a: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hosts is with us; the God of Jacob is our stronghold. </a:t>
            </a:r>
            <a:r>
              <a:rPr lang="en-US" sz="26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8 </a:t>
            </a: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Come, behold the works of the </a:t>
            </a:r>
            <a:r>
              <a:rPr lang="en-US" sz="26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Lord</a:t>
            </a: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Who has wrought desolations in the earth. </a:t>
            </a:r>
            <a:r>
              <a:rPr lang="en-US" sz="26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9 </a:t>
            </a: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 makes wars to cease to the end of the earth; He breaks the bow and cuts the spear in two; He burns the chariots with fire. </a:t>
            </a:r>
            <a:r>
              <a:rPr lang="en-US" sz="26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10 </a:t>
            </a: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“Cease </a:t>
            </a:r>
            <a:r>
              <a:rPr lang="en-US" sz="26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striving</a:t>
            </a: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and know that I am God; I will be exalted among the nations, I will be exalted in the earth.” </a:t>
            </a:r>
            <a:r>
              <a:rPr lang="en-US" sz="26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11 </a:t>
            </a: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</a:t>
            </a:r>
            <a:r>
              <a:rPr lang="en-US" sz="26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Lord</a:t>
            </a:r>
            <a:r>
              <a:rPr lang="en-US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hosts is with us; the God of Jacob is our stronghold.</a:t>
            </a:r>
            <a:endParaRPr lang="en-US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997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chemeClr val="bg1"/>
                </a:solidFill>
              </a:rPr>
              <a:t>I. God is our refuge (46:1-3)</a:t>
            </a:r>
            <a:endParaRPr lang="en-US" sz="35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b="1" baseline="30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God is our refuge and strength, a very present help in trouble. </a:t>
            </a:r>
            <a:r>
              <a:rPr lang="en-US" sz="2000" b="1" baseline="30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2 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Therefore we will not fear, though the earth should change and though the mountains slip into the heart of the sea; </a:t>
            </a:r>
            <a:r>
              <a:rPr lang="en-US" sz="2000" b="1" baseline="30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3 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Though its waters roar </a:t>
            </a:r>
            <a:r>
              <a:rPr lang="en-US" sz="2000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and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foam, though the mountains quake at its swelling pride.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1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1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83576-37CB-40D2-9375-211F50837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>
                <a:solidFill>
                  <a:schemeClr val="bg1"/>
                </a:solidFill>
              </a:rPr>
              <a:t>I. God is our refuge (46:1-3)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936B6-3B63-4169-8A08-2451E1B2A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Psalm 27:5 For in the day of trouble He will conceal me in His tabernacle; in the secret place of His tent He will hide me; He will lift me up on a rock.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Psalm 91:4 He will cover you with His pinions, and under His wings you may seek refuge; His faithfulness is a shield and bulwark.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Psalm 119:114 You are my hiding place and my shield; I wait for Your word.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Psalm 61:3 For You have been a refuge for me, a tower of strength against the enemy.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930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chemeClr val="bg1"/>
                </a:solidFill>
              </a:rPr>
              <a:t>I. God is our refuge (46:1-3)</a:t>
            </a:r>
            <a:endParaRPr lang="en-US" sz="35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b="1" baseline="30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God is our refuge and strength, a very present help in trouble. </a:t>
            </a:r>
            <a:r>
              <a:rPr lang="en-US" sz="2000" b="1" baseline="30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2 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Therefore we will not fear, though the earth should change and though the mountains slip into the heart of the sea; </a:t>
            </a:r>
            <a:r>
              <a:rPr lang="en-US" sz="2000" b="1" baseline="30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3 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Though its waters roar </a:t>
            </a:r>
            <a:r>
              <a:rPr lang="en-US" sz="2000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and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foam, though the mountains quake at its swelling pride.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1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1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918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chemeClr val="bg1"/>
                </a:solidFill>
              </a:rPr>
              <a:t>II. God is our help (46:4-7)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b="1" baseline="30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4 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There is a river whose streams make glad the city of God, the holy dwelling places of the Most High. </a:t>
            </a:r>
            <a:r>
              <a:rPr lang="en-US" sz="2000" b="1" baseline="30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5 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God is in the midst of her, she will not be moved; God will help her when morning dawns. </a:t>
            </a:r>
            <a:r>
              <a:rPr lang="en-US" sz="2000" b="1" baseline="30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6 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 nations made an uproar, the kingdoms tottered; He raised His voice, the earth melted. </a:t>
            </a:r>
            <a:r>
              <a:rPr lang="en-US" sz="2000" b="1" baseline="30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7 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 </a:t>
            </a:r>
            <a:r>
              <a:rPr lang="en-US" sz="2000" cap="small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Lord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of hosts is with us; the God of Jacob is our stronghold. 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61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chemeClr val="bg1"/>
                </a:solidFill>
              </a:rPr>
              <a:t>III. God is our hope (46:8-11)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8 </a:t>
            </a: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Come, behold the works of the </a:t>
            </a:r>
            <a:r>
              <a:rPr lang="en-US" sz="20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Lord</a:t>
            </a: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Who has wrought desolations in the earth. </a:t>
            </a:r>
            <a:r>
              <a:rPr lang="en-US" sz="2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9 </a:t>
            </a: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 makes wars to cease to the end of the earth; He breaks the bow and cuts the spear in two; He burns the chariots with fire. </a:t>
            </a:r>
            <a:r>
              <a:rPr lang="en-US" sz="2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10 </a:t>
            </a: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“Cease </a:t>
            </a:r>
            <a:r>
              <a:rPr lang="en-US" sz="20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striving</a:t>
            </a:r>
            <a:r>
              <a:rPr lang="en-US" sz="2000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 know that I am God; I will be exalted among the nations, I will be exalted in the earth.” </a:t>
            </a:r>
            <a:r>
              <a:rPr lang="en-US" sz="20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11 </a:t>
            </a: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</a:t>
            </a:r>
            <a:r>
              <a:rPr lang="en-US" sz="20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Lord</a:t>
            </a: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hosts is with us; the God of Jacob is our stronghold.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78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83576-37CB-40D2-9375-211F50837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Proverbs 18:10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936B6-3B63-4169-8A08-2451E1B2A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The name of the </a:t>
            </a:r>
            <a:r>
              <a:rPr lang="en-US" sz="2800" b="0" i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system-ui"/>
              </a:rPr>
              <a:t> is a strong tower; The righteous runs into it and is safe.</a:t>
            </a:r>
            <a:endParaRPr lang="en-US" sz="4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199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4753</TotalTime>
  <Words>718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system-ui</vt:lpstr>
      <vt:lpstr>Office Theme</vt:lpstr>
      <vt:lpstr>God is Our Refuge and Strength</vt:lpstr>
      <vt:lpstr>Psalm 46:1-5</vt:lpstr>
      <vt:lpstr>Psalm 46:6-11</vt:lpstr>
      <vt:lpstr>I. God is our refuge (46:1-3)</vt:lpstr>
      <vt:lpstr>I. God is our refuge (46:1-3)</vt:lpstr>
      <vt:lpstr>I. God is our refuge (46:1-3)</vt:lpstr>
      <vt:lpstr>II. God is our help (46:4-7)</vt:lpstr>
      <vt:lpstr>III. God is our hope (46:8-11)</vt:lpstr>
      <vt:lpstr>Proverbs 18:10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Transformed</dc:title>
  <dc:creator>Brett's Workhorse</dc:creator>
  <cp:lastModifiedBy>webma</cp:lastModifiedBy>
  <cp:revision>41</cp:revision>
  <dcterms:created xsi:type="dcterms:W3CDTF">2018-07-21T18:21:19Z</dcterms:created>
  <dcterms:modified xsi:type="dcterms:W3CDTF">2021-06-14T00:04:31Z</dcterms:modified>
</cp:coreProperties>
</file>